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Lst>
  <p:notesMasterIdLst>
    <p:notesMasterId r:id="rId90"/>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18"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83" r:id="rId42"/>
    <p:sldId id="640" r:id="rId43"/>
    <p:sldId id="641" r:id="rId44"/>
    <p:sldId id="678" r:id="rId45"/>
    <p:sldId id="643" r:id="rId46"/>
    <p:sldId id="644" r:id="rId47"/>
    <p:sldId id="645" r:id="rId48"/>
    <p:sldId id="646" r:id="rId49"/>
    <p:sldId id="647" r:id="rId50"/>
    <p:sldId id="679" r:id="rId51"/>
    <p:sldId id="649" r:id="rId52"/>
    <p:sldId id="650" r:id="rId53"/>
    <p:sldId id="651" r:id="rId54"/>
    <p:sldId id="652" r:id="rId55"/>
    <p:sldId id="653" r:id="rId56"/>
    <p:sldId id="684" r:id="rId57"/>
    <p:sldId id="685" r:id="rId58"/>
    <p:sldId id="686" r:id="rId59"/>
    <p:sldId id="657" r:id="rId60"/>
    <p:sldId id="658" r:id="rId61"/>
    <p:sldId id="680" r:id="rId62"/>
    <p:sldId id="660" r:id="rId63"/>
    <p:sldId id="661" r:id="rId64"/>
    <p:sldId id="662" r:id="rId65"/>
    <p:sldId id="687" r:id="rId66"/>
    <p:sldId id="664" r:id="rId67"/>
    <p:sldId id="665" r:id="rId68"/>
    <p:sldId id="666" r:id="rId69"/>
    <p:sldId id="667" r:id="rId70"/>
    <p:sldId id="668" r:id="rId71"/>
    <p:sldId id="681" r:id="rId72"/>
    <p:sldId id="670" r:id="rId73"/>
    <p:sldId id="671" r:id="rId74"/>
    <p:sldId id="672" r:id="rId75"/>
    <p:sldId id="673" r:id="rId76"/>
    <p:sldId id="689" r:id="rId77"/>
    <p:sldId id="690" r:id="rId78"/>
    <p:sldId id="691" r:id="rId79"/>
    <p:sldId id="692" r:id="rId80"/>
    <p:sldId id="693" r:id="rId81"/>
    <p:sldId id="694" r:id="rId82"/>
    <p:sldId id="682" r:id="rId83"/>
    <p:sldId id="675" r:id="rId84"/>
    <p:sldId id="676" r:id="rId85"/>
    <p:sldId id="604" r:id="rId86"/>
    <p:sldId id="605" r:id="rId87"/>
    <p:sldId id="495" r:id="rId88"/>
    <p:sldId id="454" r:id="rId8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5995" autoAdjust="0"/>
  </p:normalViewPr>
  <p:slideViewPr>
    <p:cSldViewPr snapToGrid="0">
      <p:cViewPr varScale="1">
        <p:scale>
          <a:sx n="40" d="100"/>
          <a:sy n="40" d="100"/>
        </p:scale>
        <p:origin x="202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37</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59</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smtClean="0">
                <a:solidFill>
                  <a:schemeClr val="tx1"/>
                </a:solidFill>
              </a:rPr>
              <a:t>Speaker notes:</a:t>
            </a:r>
          </a:p>
          <a:p>
            <a:pPr marL="0" indent="0" algn="l">
              <a:buFont typeface="Arial" panose="020B0604020202020204" pitchFamily="34" charset="0"/>
              <a:buNone/>
            </a:pPr>
            <a:endParaRPr lang="en-US" sz="120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78</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package" Target="../embeddings/Microsoft_Visio_Drawing1111.vsdx"/></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package" Target="../embeddings/Microsoft_Visio_Drawing2222.vsdx"/></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41.emf"/></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2.xml"/><Relationship Id="rId1" Type="http://schemas.openxmlformats.org/officeDocument/2006/relationships/slideLayout" Target="../slideLayouts/slideLayout18.xml"/><Relationship Id="rId5" Type="http://schemas.openxmlformats.org/officeDocument/2006/relationships/image" Target="../media/image48.emf"/><Relationship Id="rId4" Type="http://schemas.openxmlformats.org/officeDocument/2006/relationships/image" Target="../media/image47.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4.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64"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143</TotalTime>
  <Words>6267</Words>
  <Application>Microsoft Office PowerPoint</Application>
  <PresentationFormat>Widescreen</PresentationFormat>
  <Paragraphs>807</Paragraphs>
  <Slides>84</Slides>
  <Notes>65</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6" baseType="lpstr">
      <vt:lpstr>Arial</vt:lpstr>
      <vt:lpstr>Calibri</vt:lpstr>
      <vt:lpstr>Calibri Light</vt:lpstr>
      <vt:lpstr>Consolas</vt:lpstr>
      <vt:lpstr>Segoe UI</vt:lpstr>
      <vt:lpstr>Segoe UI Light</vt:lpstr>
      <vt:lpstr>Segoe UI Semibold</vt:lpstr>
      <vt:lpstr>Segoe UI Semilight</vt:lpstr>
      <vt:lpstr>Wingdings</vt:lpstr>
      <vt:lpstr>Wingdings 3</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18</cp:revision>
  <cp:lastPrinted>2014-03-26T17:46:13Z</cp:lastPrinted>
  <dcterms:created xsi:type="dcterms:W3CDTF">2015-04-25T14:54:57Z</dcterms:created>
  <dcterms:modified xsi:type="dcterms:W3CDTF">2015-06-19T09:59:46Z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